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00050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Современные решения по переработке твердых бытовых отходов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Природные ресурсы, которые потребляет человечество, можно условно разделить на две части: возобновляемые и </a:t>
            </a:r>
            <a:r>
              <a:rPr lang="ru-RU" sz="2800" b="1" dirty="0" err="1" smtClean="0"/>
              <a:t>невозобновляемые</a:t>
            </a:r>
            <a:r>
              <a:rPr lang="ru-RU" sz="2800" b="1" dirty="0" smtClean="0"/>
              <a:t>. К возобновляемым ресурсам относятся все те ресурсы, которые можно восстановить с помощью фотосинтеза в обозримый отрезок времени. Речь идёт в первую очередь о всех видах растительности и тех ресурсах, которые можно из неё получить. К </a:t>
            </a:r>
            <a:r>
              <a:rPr lang="ru-RU" sz="2800" b="1" dirty="0" err="1" smtClean="0"/>
              <a:t>невозобновляемым</a:t>
            </a:r>
            <a:r>
              <a:rPr lang="ru-RU" sz="2800" b="1" dirty="0" smtClean="0"/>
              <a:t> относятся полезные ископаемые, которые в обозримое геологическое время уже не восстановятся.</a:t>
            </a:r>
            <a:endParaRPr lang="ru-RU" sz="2800" b="1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r>
              <a:rPr lang="ru-RU" dirty="0" smtClean="0"/>
              <a:t> В настоящее время затраты на сжигание 1 кг мусора составляют 65 центов. Если не перейти на другие технологии ликвидации отходов, то затраты будут расти. При этом следует иметь в виду, что необходимы такие новые технологии, которые со временем могли бы обеспечить, с одной стороны, потребительские запросы населения, а с другой стороны, сохранность окружающей среды.</a:t>
            </a:r>
          </a:p>
          <a:p>
            <a:endParaRPr lang="ru-RU" dirty="0"/>
          </a:p>
        </p:txBody>
      </p:sp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929066"/>
            <a:ext cx="3571900" cy="2709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настоящее время такие технологии уже появились. Появилась принципиальная возможность не только существенно снизить затраты на ликвидацию отходов, но и получить при этом экономический эффект.</a:t>
            </a:r>
            <a:endParaRPr lang="ru-RU" sz="2400" dirty="0"/>
          </a:p>
        </p:txBody>
      </p:sp>
      <p:pic>
        <p:nvPicPr>
          <p:cNvPr id="4" name="Рисунок 3" descr="Preson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571744"/>
            <a:ext cx="8667750" cy="4038600"/>
          </a:xfrm>
          <a:prstGeom prst="rect">
            <a:avLst/>
          </a:prstGeom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327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Использование сменных  контейнеров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Вывоз мусора осуществляют </a:t>
            </a:r>
            <a:r>
              <a:rPr lang="ru-RU" dirty="0" err="1" smtClean="0"/>
              <a:t>бункеровозы</a:t>
            </a:r>
            <a:r>
              <a:rPr lang="ru-RU" dirty="0" smtClean="0"/>
              <a:t>. Это менее распространенная утилизация бытовых отходов, их особенность предоставления услуги заключаются в том, что спецтехника загружает баки вместе со всем содержимым, а на освободившееся место устанавливает пустые емкости, прошедшие санитарную обработку. Преимущества этого способа – в круглосуточном свободном доступе баков для жителей близлежащих домов.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Сжигание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609980"/>
          </a:xfrm>
        </p:spPr>
        <p:txBody>
          <a:bodyPr>
            <a:normAutofit/>
          </a:bodyPr>
          <a:lstStyle/>
          <a:p>
            <a:r>
              <a:rPr lang="ru-RU" dirty="0" smtClean="0"/>
              <a:t>Наиболее эффективный способ утилизации для отходов всех типов – твердых, жидких и газообразных. Осуществляется под воздействием предельно высоких температур, превышающих отметку 1000 °C. Низкотемпературный процесс сжигания опасен для экологии.</a:t>
            </a:r>
          </a:p>
          <a:p>
            <a:endParaRPr lang="ru-RU" dirty="0"/>
          </a:p>
        </p:txBody>
      </p:sp>
      <p:pic>
        <p:nvPicPr>
          <p:cNvPr id="4" name="Рисунок 3" descr="aa870194a13bcd31577d9e43ae242db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071942"/>
            <a:ext cx="4781550" cy="2571768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Захоронение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786082"/>
          </a:xfrm>
        </p:spPr>
        <p:txBody>
          <a:bodyPr/>
          <a:lstStyle/>
          <a:p>
            <a:r>
              <a:rPr lang="ru-RU" dirty="0" smtClean="0"/>
              <a:t>Один из наиболее простых и дешевых вариантов утилизации мусора. Захоронение может осуществляться на специально выделенных земельных участках – полигонах, выработанных карьерах. Такой способ размещения мусора малоэффективен и небезопасен для экологии.</a:t>
            </a:r>
            <a:endParaRPr lang="ru-RU" dirty="0"/>
          </a:p>
        </p:txBody>
      </p:sp>
      <p:pic>
        <p:nvPicPr>
          <p:cNvPr id="4" name="Рисунок 3" descr="67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672014"/>
            <a:ext cx="4357718" cy="294786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algn="ctr"/>
            <a:r>
              <a:rPr lang="ru-RU" sz="122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1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237</Words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Современные решения по переработке твердых бытовых отходов </vt:lpstr>
      <vt:lpstr>Слайд 2</vt:lpstr>
      <vt:lpstr>Слайд 3</vt:lpstr>
      <vt:lpstr>В настоящее время такие технологии уже появились. Появилась принципиальная возможность не только существенно снизить затраты на ликвидацию отходов, но и получить при этом экономический эффект.</vt:lpstr>
      <vt:lpstr>Использование сменных  контейнеров  </vt:lpstr>
      <vt:lpstr>Сжигание  </vt:lpstr>
      <vt:lpstr>Захоронение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решения по переработке твердых бытовых отходов </dc:title>
  <dc:creator>111</dc:creator>
  <cp:lastModifiedBy>111</cp:lastModifiedBy>
  <cp:revision>4</cp:revision>
  <dcterms:created xsi:type="dcterms:W3CDTF">2016-10-21T10:09:36Z</dcterms:created>
  <dcterms:modified xsi:type="dcterms:W3CDTF">2016-10-21T10:42:59Z</dcterms:modified>
</cp:coreProperties>
</file>